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85FFC9-FCE9-4C12-8DCB-DC2B3D98BA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Logikai hungarikumok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C7BEEEB-0F01-4BBA-B59A-F62A733C0B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avagy logikai játékok magyar feltalálóktól.</a:t>
            </a:r>
          </a:p>
        </p:txBody>
      </p:sp>
    </p:spTree>
    <p:extLst>
      <p:ext uri="{BB962C8B-B14F-4D97-AF65-F5344CB8AC3E}">
        <p14:creationId xmlns:p14="http://schemas.microsoft.com/office/powerpoint/2010/main" val="363503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zövegdoboz 30">
            <a:extLst>
              <a:ext uri="{FF2B5EF4-FFF2-40B4-BE49-F238E27FC236}">
                <a16:creationId xmlns:a16="http://schemas.microsoft.com/office/drawing/2014/main" id="{3E45675A-15DA-4437-94DD-72564FD18D5B}"/>
              </a:ext>
            </a:extLst>
          </p:cNvPr>
          <p:cNvSpPr txBox="1"/>
          <p:nvPr/>
        </p:nvSpPr>
        <p:spPr>
          <a:xfrm>
            <a:off x="8422630" y="46694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Zagyvai András</a:t>
            </a:r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B1AAD8C6-DCE0-49E3-BB50-B746997309D9}"/>
              </a:ext>
            </a:extLst>
          </p:cNvPr>
          <p:cNvSpPr txBox="1"/>
          <p:nvPr/>
        </p:nvSpPr>
        <p:spPr>
          <a:xfrm>
            <a:off x="4656000" y="46622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Domokos - Várkonyi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F942A08C-505F-41C3-86BC-35A2DFBFEF99}"/>
              </a:ext>
            </a:extLst>
          </p:cNvPr>
          <p:cNvSpPr txBox="1"/>
          <p:nvPr/>
        </p:nvSpPr>
        <p:spPr>
          <a:xfrm>
            <a:off x="888000" y="4662287"/>
            <a:ext cx="2878630" cy="905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hu-HU" b="1" dirty="0">
                <a:solidFill>
                  <a:schemeClr val="bg2">
                    <a:lumMod val="25000"/>
                  </a:schemeClr>
                </a:solidFill>
              </a:rPr>
              <a:t>Rubik Ernő</a:t>
            </a:r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EA8A19B8-D5E9-4F66-9B89-79736AB8C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Feltalálók</a:t>
            </a:r>
          </a:p>
        </p:txBody>
      </p:sp>
      <p:pic>
        <p:nvPicPr>
          <p:cNvPr id="26" name="Kép 25">
            <a:extLst>
              <a:ext uri="{FF2B5EF4-FFF2-40B4-BE49-F238E27FC236}">
                <a16:creationId xmlns:a16="http://schemas.microsoft.com/office/drawing/2014/main" id="{FBDBA9EF-CF13-4104-8BF8-5ACCC28BCE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258" b="43213"/>
          <a:stretch/>
        </p:blipFill>
        <p:spPr>
          <a:xfrm>
            <a:off x="888000" y="2739887"/>
            <a:ext cx="2880000" cy="19224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3D7B41A0-2056-49CA-A89A-0340218F5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000" y="2739887"/>
            <a:ext cx="2880000" cy="19224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D3F199B1-827C-4158-A3FB-D2858F08C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4000" y="2747087"/>
            <a:ext cx="2880000" cy="1915200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33" name="Ábra 32" descr="Villanykörte és fogaskerék">
            <a:extLst>
              <a:ext uri="{FF2B5EF4-FFF2-40B4-BE49-F238E27FC236}">
                <a16:creationId xmlns:a16="http://schemas.microsoft.com/office/drawing/2014/main" id="{E98704B0-9C04-4DD5-9BC6-3050089A76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86659" y="814248"/>
            <a:ext cx="1030357" cy="103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4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9902C8-5AFC-4E53-A005-BEDB5EF0F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Rubik Ernő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070C4CE-B0BF-4DEE-91D6-A374866D8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01" y="2973591"/>
            <a:ext cx="2279374" cy="1994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F178A8A6-54F0-46C1-B365-9B88EDE51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176" y="2979289"/>
            <a:ext cx="2279374" cy="1988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93B310D-FB7E-4183-B48D-0DBFEDECE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451" y="2973591"/>
            <a:ext cx="2279374" cy="1994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5D9B304A-F2D9-4282-9911-C7E19EC64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7726" y="2970742"/>
            <a:ext cx="2279374" cy="1997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0255029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3. egyéni sém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FF0000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257</TotalTime>
  <Words>18</Words>
  <Application>Microsoft Office PowerPoint</Application>
  <PresentationFormat>Szélesvásznú</PresentationFormat>
  <Paragraphs>7</Paragraphs>
  <Slides>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Trebuchet MS</vt:lpstr>
      <vt:lpstr>Berlin</vt:lpstr>
      <vt:lpstr>Logikai hungarikumok</vt:lpstr>
      <vt:lpstr>Feltalálók</vt:lpstr>
      <vt:lpstr>Rubik Ernő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Logikai hungarikumok</dc:title>
  <dc:creator>User</dc:creator>
  <cp:lastModifiedBy>User</cp:lastModifiedBy>
  <cp:revision>2</cp:revision>
  <dcterms:created xsi:type="dcterms:W3CDTF">2021-10-08T06:59:03Z</dcterms:created>
  <dcterms:modified xsi:type="dcterms:W3CDTF">2021-10-08T11:16:06Z</dcterms:modified>
</cp:coreProperties>
</file>