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85FFC9-FCE9-4C12-8DCB-DC2B3D98BA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Logikai hungarikumok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C7BEEEB-0F01-4BBA-B59A-F62A733C0B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avagy logikai játékok magyar feltalálóktól.</a:t>
            </a:r>
          </a:p>
        </p:txBody>
      </p:sp>
    </p:spTree>
    <p:extLst>
      <p:ext uri="{BB962C8B-B14F-4D97-AF65-F5344CB8AC3E}">
        <p14:creationId xmlns:p14="http://schemas.microsoft.com/office/powerpoint/2010/main" val="363503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A8A19B8-D5E9-4F66-9B89-79736AB8C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F4450BC-2BB1-496F-9463-FEC24F052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7914919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3. egyéni sém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FF0000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47</TotalTime>
  <Words>8</Words>
  <Application>Microsoft Office PowerPoint</Application>
  <PresentationFormat>Szélesvásznú</PresentationFormat>
  <Paragraphs>2</Paragraphs>
  <Slides>2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5" baseType="lpstr">
      <vt:lpstr>Arial</vt:lpstr>
      <vt:lpstr>Trebuchet MS</vt:lpstr>
      <vt:lpstr>Berlin</vt:lpstr>
      <vt:lpstr>Logikai hungarikumok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Logikai hungarikumok</dc:title>
  <dc:creator>User</dc:creator>
  <cp:lastModifiedBy>User</cp:lastModifiedBy>
  <cp:revision>1</cp:revision>
  <dcterms:created xsi:type="dcterms:W3CDTF">2021-10-08T06:59:03Z</dcterms:created>
  <dcterms:modified xsi:type="dcterms:W3CDTF">2021-10-08T07:46:41Z</dcterms:modified>
</cp:coreProperties>
</file>