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4C4E7C7-EA63-4FCB-B239-E6A990125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0575DB-35E5-4990-9EB5-28E08A1BF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451271A-9BE2-4AE4-AC08-AAC75E74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C600326-299F-4B1A-9BAA-C98D0E7D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E27AA8E-F86A-45E8-AE87-E9F3AC71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792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B13F2-C90F-45C0-8C22-F3AACDA09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21C44AE-443F-42C4-A453-538C97076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9FB906F-B6D3-4DCA-A21E-EEFBE664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9DE6552-04BE-4974-851C-48325C5F6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3CD89A6-E8DA-48F1-BBFF-57C5DE37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923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5376B57D-8F57-400C-99D9-68DD5CC10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18FFACB-1D71-49CE-A326-001A4AEE5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674FDCE-83D2-4F5A-B839-D30C186F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781CA13-0A8F-4E73-AEF3-E1D63C1F6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8E5CA00-4049-411A-91D0-60DFCC5E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735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5FA822-D59D-46A0-BD78-BC6F6FBC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6E3E0E-444E-4992-A197-5A5F5411A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BE7F317-CF1E-4B39-87DD-C1B57574A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191A026-489D-4F3F-BF6C-2D3DD38A1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07B5DB9-D93D-47AA-B05C-D00E398D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22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CE4E51-6AD8-417A-92A7-1A798FFD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6E96CEF-8FE0-4DD9-90D3-B9EF01A1D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0CDA283-A17C-42F7-9A4F-15CAA2C7B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520E050-DD15-448D-BD5F-F046ED1D5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4197296-438F-4CCF-A2C9-E6778693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311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CB13EE-E62A-451A-89ED-C53361B6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4D2785-B384-44B2-9494-12B4D4E9F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CBBA54A-7B56-4F0A-9741-DFA6786F5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C6744A9-6C04-4C55-90F2-60336240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1A0B08E-6D03-4414-A8FE-F28EB9998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3E85CDC-ED66-4343-A101-B697B0B5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165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6BCD292-0F9C-4266-B6CF-EF3DE16FF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BD2B568-470D-4A81-8291-CB691C681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1735C68-05A4-4613-A29E-FAE4D9212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B0145A9-1FB4-490B-9515-EE7660CF0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361BE92-2F5E-45DC-8B6D-F0BFE4B92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C172D518-B8E0-44D1-9CF7-1B55566E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FAB2DD6-A39E-46A2-8702-2BD5E6D0C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C52A58BA-C379-4DE2-B650-9F606F7F8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302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4DDE5E-C864-42D7-A3AF-F431EFF3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EE2DCA7-2B8B-4737-B7EF-EF4E5A28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4DA34DA-1425-4562-80B2-8BEDB795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B19DD9E-CC21-42BE-B2B4-655A0FB8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856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3BCA5AD-ACFA-47A9-8FCA-88161D50F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DB1C725-CE67-4BA7-A63D-EBE050E6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52CCC4D-5C9B-4029-9148-0562C123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268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687563-7EE9-44F5-A3AD-C4FD659E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8BE2069-C0A8-43F8-A74F-1753DB433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43A94AA-0D0C-4290-9120-B59F79DAA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3117748-0FD4-4FC6-A1A7-06D4BF18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0B9C153-06CE-4403-8C8C-50D97797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E4AD49C-1CB4-4B20-86D5-0B62417EA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493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CA2635-D13B-4DAB-914A-8ED271559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EEA4D0B4-27FB-4092-AB32-B6857BCDA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752412-FBB8-438F-8DF7-1D83B6A38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CC6DABA-56B2-4567-A28F-826B0FA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6277FAC-0A2B-46F8-B4AF-DF10076E8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951DD55-087B-4B3A-B714-CC5F77FE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047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4BE6250-4003-42CB-82C6-2B861131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B943F29-25D5-4A32-A276-F6CC1A76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6190F54-3AC2-4329-9438-1DE5E1331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D7DE-FFD6-4BB2-A948-7DCDDA094567}" type="datetimeFigureOut">
              <a:rPr lang="hu-HU" smtClean="0"/>
              <a:t>2023. 04. 20.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D54B47C-9341-4B51-BD1C-382B22FC8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D57DD23-7E00-40C9-88B7-D6664458D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8339-327C-45D5-AE05-016AA3F5BE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334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zis 3">
            <a:extLst>
              <a:ext uri="{FF2B5EF4-FFF2-40B4-BE49-F238E27FC236}">
                <a16:creationId xmlns:a16="http://schemas.microsoft.com/office/drawing/2014/main" id="{78298BC6-2D53-4852-BC47-64027E5F5C69}"/>
              </a:ext>
            </a:extLst>
          </p:cNvPr>
          <p:cNvSpPr/>
          <p:nvPr/>
        </p:nvSpPr>
        <p:spPr>
          <a:xfrm>
            <a:off x="1102659" y="1044389"/>
            <a:ext cx="1272988" cy="1272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abadkézi sokszög: alakzat 7">
            <a:extLst>
              <a:ext uri="{FF2B5EF4-FFF2-40B4-BE49-F238E27FC236}">
                <a16:creationId xmlns:a16="http://schemas.microsoft.com/office/drawing/2014/main" id="{BD195705-13C1-4925-B1F9-05E204DB5426}"/>
              </a:ext>
            </a:extLst>
          </p:cNvPr>
          <p:cNvSpPr/>
          <p:nvPr/>
        </p:nvSpPr>
        <p:spPr>
          <a:xfrm>
            <a:off x="600636" y="3796553"/>
            <a:ext cx="2250141" cy="1272988"/>
          </a:xfrm>
          <a:custGeom>
            <a:avLst/>
            <a:gdLst>
              <a:gd name="connsiteX0" fmla="*/ 636494 w 2250141"/>
              <a:gd name="connsiteY0" fmla="*/ 0 h 1272988"/>
              <a:gd name="connsiteX1" fmla="*/ 672353 w 2250141"/>
              <a:gd name="connsiteY1" fmla="*/ 3615 h 1272988"/>
              <a:gd name="connsiteX2" fmla="*/ 672353 w 2250141"/>
              <a:gd name="connsiteY2" fmla="*/ 0 h 1272988"/>
              <a:gd name="connsiteX3" fmla="*/ 2250141 w 2250141"/>
              <a:gd name="connsiteY3" fmla="*/ 0 h 1272988"/>
              <a:gd name="connsiteX4" fmla="*/ 2250141 w 2250141"/>
              <a:gd name="connsiteY4" fmla="*/ 1272988 h 1272988"/>
              <a:gd name="connsiteX5" fmla="*/ 672353 w 2250141"/>
              <a:gd name="connsiteY5" fmla="*/ 1272988 h 1272988"/>
              <a:gd name="connsiteX6" fmla="*/ 672353 w 2250141"/>
              <a:gd name="connsiteY6" fmla="*/ 1269373 h 1272988"/>
              <a:gd name="connsiteX7" fmla="*/ 636494 w 2250141"/>
              <a:gd name="connsiteY7" fmla="*/ 1272988 h 1272988"/>
              <a:gd name="connsiteX8" fmla="*/ 0 w 2250141"/>
              <a:gd name="connsiteY8" fmla="*/ 636494 h 1272988"/>
              <a:gd name="connsiteX9" fmla="*/ 636494 w 2250141"/>
              <a:gd name="connsiteY9" fmla="*/ 0 h 1272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50141" h="1272988">
                <a:moveTo>
                  <a:pt x="636494" y="0"/>
                </a:moveTo>
                <a:lnTo>
                  <a:pt x="672353" y="3615"/>
                </a:lnTo>
                <a:lnTo>
                  <a:pt x="672353" y="0"/>
                </a:lnTo>
                <a:lnTo>
                  <a:pt x="2250141" y="0"/>
                </a:lnTo>
                <a:lnTo>
                  <a:pt x="2250141" y="1272988"/>
                </a:lnTo>
                <a:lnTo>
                  <a:pt x="672353" y="1272988"/>
                </a:lnTo>
                <a:lnTo>
                  <a:pt x="672353" y="1269373"/>
                </a:lnTo>
                <a:lnTo>
                  <a:pt x="636494" y="1272988"/>
                </a:lnTo>
                <a:cubicBezTo>
                  <a:pt x="284968" y="1272988"/>
                  <a:pt x="0" y="988020"/>
                  <a:pt x="0" y="636494"/>
                </a:cubicBezTo>
                <a:cubicBezTo>
                  <a:pt x="0" y="284968"/>
                  <a:pt x="284968" y="0"/>
                  <a:pt x="636494" y="0"/>
                </a:cubicBezTo>
                <a:close/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83A4FD9B-EE08-4E0B-884E-D52BEEECC71C}"/>
              </a:ext>
            </a:extLst>
          </p:cNvPr>
          <p:cNvSpPr/>
          <p:nvPr/>
        </p:nvSpPr>
        <p:spPr>
          <a:xfrm>
            <a:off x="5032785" y="1044389"/>
            <a:ext cx="1506071" cy="127298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Háromszög 14">
            <a:extLst>
              <a:ext uri="{FF2B5EF4-FFF2-40B4-BE49-F238E27FC236}">
                <a16:creationId xmlns:a16="http://schemas.microsoft.com/office/drawing/2014/main" id="{432BBDD8-1732-4E79-B31A-50D5C8763D67}"/>
              </a:ext>
            </a:extLst>
          </p:cNvPr>
          <p:cNvSpPr/>
          <p:nvPr/>
        </p:nvSpPr>
        <p:spPr>
          <a:xfrm>
            <a:off x="7078531" y="1125071"/>
            <a:ext cx="618565" cy="119230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Szabadkézi sokszög: alakzat 18">
            <a:extLst>
              <a:ext uri="{FF2B5EF4-FFF2-40B4-BE49-F238E27FC236}">
                <a16:creationId xmlns:a16="http://schemas.microsoft.com/office/drawing/2014/main" id="{403471D1-0DCE-4913-B3A0-23771C1DE5D0}"/>
              </a:ext>
            </a:extLst>
          </p:cNvPr>
          <p:cNvSpPr/>
          <p:nvPr/>
        </p:nvSpPr>
        <p:spPr>
          <a:xfrm rot="16200000">
            <a:off x="8949017" y="3063689"/>
            <a:ext cx="2545977" cy="2093259"/>
          </a:xfrm>
          <a:custGeom>
            <a:avLst/>
            <a:gdLst>
              <a:gd name="connsiteX0" fmla="*/ 2545977 w 2545977"/>
              <a:gd name="connsiteY0" fmla="*/ 744070 h 2093259"/>
              <a:gd name="connsiteX1" fmla="*/ 2545976 w 2545977"/>
              <a:gd name="connsiteY1" fmla="*/ 1362636 h 2093259"/>
              <a:gd name="connsiteX2" fmla="*/ 2150932 w 2545977"/>
              <a:gd name="connsiteY2" fmla="*/ 1260162 h 2093259"/>
              <a:gd name="connsiteX3" fmla="*/ 2149808 w 2545977"/>
              <a:gd name="connsiteY3" fmla="*/ 1265039 h 2093259"/>
              <a:gd name="connsiteX4" fmla="*/ 1789682 w 2545977"/>
              <a:gd name="connsiteY4" fmla="*/ 1662240 h 2093259"/>
              <a:gd name="connsiteX5" fmla="*/ 1730708 w 2545977"/>
              <a:gd name="connsiteY5" fmla="*/ 1680546 h 2093259"/>
              <a:gd name="connsiteX6" fmla="*/ 1837765 w 2545977"/>
              <a:gd name="connsiteY6" fmla="*/ 2093259 h 2093259"/>
              <a:gd name="connsiteX7" fmla="*/ 1219200 w 2545977"/>
              <a:gd name="connsiteY7" fmla="*/ 2093259 h 2093259"/>
              <a:gd name="connsiteX8" fmla="*/ 1328261 w 2545977"/>
              <a:gd name="connsiteY8" fmla="*/ 1672820 h 2093259"/>
              <a:gd name="connsiteX9" fmla="*/ 1294177 w 2545977"/>
              <a:gd name="connsiteY9" fmla="*/ 1662240 h 2093259"/>
              <a:gd name="connsiteX10" fmla="*/ 1186059 w 2545977"/>
              <a:gd name="connsiteY10" fmla="*/ 1603556 h 2093259"/>
              <a:gd name="connsiteX11" fmla="*/ 1119767 w 2545977"/>
              <a:gd name="connsiteY11" fmla="*/ 1548859 h 2093259"/>
              <a:gd name="connsiteX12" fmla="*/ 0 w 2545977"/>
              <a:gd name="connsiteY12" fmla="*/ 1828801 h 2093259"/>
              <a:gd name="connsiteX13" fmla="*/ 0 w 2545977"/>
              <a:gd name="connsiteY13" fmla="*/ 322729 h 2093259"/>
              <a:gd name="connsiteX14" fmla="*/ 1119766 w 2545977"/>
              <a:gd name="connsiteY14" fmla="*/ 602671 h 2093259"/>
              <a:gd name="connsiteX15" fmla="*/ 1186059 w 2545977"/>
              <a:gd name="connsiteY15" fmla="*/ 547973 h 2093259"/>
              <a:gd name="connsiteX16" fmla="*/ 1352656 w 2545977"/>
              <a:gd name="connsiteY16" fmla="*/ 467886 h 2093259"/>
              <a:gd name="connsiteX17" fmla="*/ 1353939 w 2545977"/>
              <a:gd name="connsiteY17" fmla="*/ 467590 h 2093259"/>
              <a:gd name="connsiteX18" fmla="*/ 1232647 w 2545977"/>
              <a:gd name="connsiteY18" fmla="*/ 0 h 2093259"/>
              <a:gd name="connsiteX19" fmla="*/ 1851212 w 2545977"/>
              <a:gd name="connsiteY19" fmla="*/ 0 h 2093259"/>
              <a:gd name="connsiteX20" fmla="*/ 1729164 w 2545977"/>
              <a:gd name="connsiteY20" fmla="*/ 470503 h 2093259"/>
              <a:gd name="connsiteX21" fmla="*/ 1789682 w 2545977"/>
              <a:gd name="connsiteY21" fmla="*/ 489289 h 2093259"/>
              <a:gd name="connsiteX22" fmla="*/ 2115658 w 2545977"/>
              <a:gd name="connsiteY22" fmla="*/ 799818 h 2093259"/>
              <a:gd name="connsiteX23" fmla="*/ 2135633 w 2545977"/>
              <a:gd name="connsiteY23" fmla="*/ 850513 h 209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545977" h="2093259">
                <a:moveTo>
                  <a:pt x="2545977" y="744070"/>
                </a:moveTo>
                <a:lnTo>
                  <a:pt x="2545976" y="1362636"/>
                </a:lnTo>
                <a:lnTo>
                  <a:pt x="2150932" y="1260162"/>
                </a:lnTo>
                <a:lnTo>
                  <a:pt x="2149808" y="1265039"/>
                </a:lnTo>
                <a:cubicBezTo>
                  <a:pt x="2094017" y="1444413"/>
                  <a:pt x="1961017" y="1589771"/>
                  <a:pt x="1789682" y="1662240"/>
                </a:cubicBezTo>
                <a:lnTo>
                  <a:pt x="1730708" y="1680546"/>
                </a:lnTo>
                <a:lnTo>
                  <a:pt x="1837765" y="2093259"/>
                </a:lnTo>
                <a:lnTo>
                  <a:pt x="1219200" y="2093259"/>
                </a:lnTo>
                <a:lnTo>
                  <a:pt x="1328261" y="1672820"/>
                </a:lnTo>
                <a:lnTo>
                  <a:pt x="1294177" y="1662240"/>
                </a:lnTo>
                <a:cubicBezTo>
                  <a:pt x="1256103" y="1646136"/>
                  <a:pt x="1219921" y="1626432"/>
                  <a:pt x="1186059" y="1603556"/>
                </a:cubicBezTo>
                <a:lnTo>
                  <a:pt x="1119767" y="1548859"/>
                </a:lnTo>
                <a:lnTo>
                  <a:pt x="0" y="1828801"/>
                </a:lnTo>
                <a:lnTo>
                  <a:pt x="0" y="322729"/>
                </a:lnTo>
                <a:lnTo>
                  <a:pt x="1119766" y="602671"/>
                </a:lnTo>
                <a:lnTo>
                  <a:pt x="1186059" y="547973"/>
                </a:lnTo>
                <a:cubicBezTo>
                  <a:pt x="1236852" y="513659"/>
                  <a:pt x="1292864" y="486483"/>
                  <a:pt x="1352656" y="467886"/>
                </a:cubicBezTo>
                <a:lnTo>
                  <a:pt x="1353939" y="467590"/>
                </a:lnTo>
                <a:lnTo>
                  <a:pt x="1232647" y="0"/>
                </a:lnTo>
                <a:lnTo>
                  <a:pt x="1851212" y="0"/>
                </a:lnTo>
                <a:lnTo>
                  <a:pt x="1729164" y="470503"/>
                </a:lnTo>
                <a:lnTo>
                  <a:pt x="1789682" y="489289"/>
                </a:lnTo>
                <a:cubicBezTo>
                  <a:pt x="1932461" y="549680"/>
                  <a:pt x="2048619" y="660688"/>
                  <a:pt x="2115658" y="799818"/>
                </a:cubicBezTo>
                <a:lnTo>
                  <a:pt x="2135633" y="850513"/>
                </a:lnTo>
                <a:close/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6" name="Csoportba foglalás 25">
            <a:extLst>
              <a:ext uri="{FF2B5EF4-FFF2-40B4-BE49-F238E27FC236}">
                <a16:creationId xmlns:a16="http://schemas.microsoft.com/office/drawing/2014/main" id="{B438A587-1FEE-4708-A174-92AA2D9EC3A9}"/>
              </a:ext>
            </a:extLst>
          </p:cNvPr>
          <p:cNvGrpSpPr/>
          <p:nvPr/>
        </p:nvGrpSpPr>
        <p:grpSpPr>
          <a:xfrm>
            <a:off x="3506881" y="3402104"/>
            <a:ext cx="1506071" cy="1667437"/>
            <a:chOff x="3370728" y="2855257"/>
            <a:chExt cx="1506071" cy="1667437"/>
          </a:xfrm>
          <a:noFill/>
        </p:grpSpPr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6D218566-A2C6-4C82-AF46-763FAE4202FE}"/>
                </a:ext>
              </a:extLst>
            </p:cNvPr>
            <p:cNvSpPr/>
            <p:nvPr/>
          </p:nvSpPr>
          <p:spPr>
            <a:xfrm flipV="1">
              <a:off x="3370728" y="4087904"/>
              <a:ext cx="1506071" cy="434790"/>
            </a:xfrm>
            <a:prstGeom prst="trapezoid">
              <a:avLst/>
            </a:prstGeom>
            <a:grp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Háromszög 20">
              <a:extLst>
                <a:ext uri="{FF2B5EF4-FFF2-40B4-BE49-F238E27FC236}">
                  <a16:creationId xmlns:a16="http://schemas.microsoft.com/office/drawing/2014/main" id="{70CCAD9B-B1B7-419F-A314-C22FFDF23425}"/>
                </a:ext>
              </a:extLst>
            </p:cNvPr>
            <p:cNvSpPr/>
            <p:nvPr/>
          </p:nvSpPr>
          <p:spPr>
            <a:xfrm>
              <a:off x="3451410" y="2855257"/>
              <a:ext cx="618565" cy="1192306"/>
            </a:xfrm>
            <a:prstGeom prst="triangle">
              <a:avLst>
                <a:gd name="adj" fmla="val 100000"/>
              </a:avLst>
            </a:prstGeom>
            <a:grp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3" name="Háromszög 22">
              <a:extLst>
                <a:ext uri="{FF2B5EF4-FFF2-40B4-BE49-F238E27FC236}">
                  <a16:creationId xmlns:a16="http://schemas.microsoft.com/office/drawing/2014/main" id="{57A47A0B-2FFE-4D7A-895D-D4D8E5545923}"/>
                </a:ext>
              </a:extLst>
            </p:cNvPr>
            <p:cNvSpPr/>
            <p:nvPr/>
          </p:nvSpPr>
          <p:spPr>
            <a:xfrm flipH="1">
              <a:off x="4177552" y="2855257"/>
              <a:ext cx="618565" cy="1192306"/>
            </a:xfrm>
            <a:prstGeom prst="triangle">
              <a:avLst>
                <a:gd name="adj" fmla="val 100000"/>
              </a:avLst>
            </a:prstGeom>
            <a:grp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4" name="Háromszög 23">
            <a:extLst>
              <a:ext uri="{FF2B5EF4-FFF2-40B4-BE49-F238E27FC236}">
                <a16:creationId xmlns:a16="http://schemas.microsoft.com/office/drawing/2014/main" id="{4B2BE557-B8FA-467D-9770-0E4593EC21BD}"/>
              </a:ext>
            </a:extLst>
          </p:cNvPr>
          <p:cNvSpPr/>
          <p:nvPr/>
        </p:nvSpPr>
        <p:spPr>
          <a:xfrm>
            <a:off x="8236771" y="1125071"/>
            <a:ext cx="618565" cy="1192306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3082D191-709B-481F-AEEC-CDEED93F7C35}"/>
              </a:ext>
            </a:extLst>
          </p:cNvPr>
          <p:cNvSpPr/>
          <p:nvPr/>
        </p:nvSpPr>
        <p:spPr>
          <a:xfrm flipV="1">
            <a:off x="9395011" y="1882587"/>
            <a:ext cx="1506071" cy="43479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Szabadkézi sokszög: alakzat 32">
            <a:extLst>
              <a:ext uri="{FF2B5EF4-FFF2-40B4-BE49-F238E27FC236}">
                <a16:creationId xmlns:a16="http://schemas.microsoft.com/office/drawing/2014/main" id="{F319C19C-26D6-437C-B455-B47216ADF374}"/>
              </a:ext>
            </a:extLst>
          </p:cNvPr>
          <p:cNvSpPr/>
          <p:nvPr/>
        </p:nvSpPr>
        <p:spPr>
          <a:xfrm>
            <a:off x="5761501" y="3211606"/>
            <a:ext cx="2757771" cy="2171701"/>
          </a:xfrm>
          <a:custGeom>
            <a:avLst/>
            <a:gdLst>
              <a:gd name="connsiteX0" fmla="*/ 1230412 w 2757771"/>
              <a:gd name="connsiteY0" fmla="*/ 0 h 2171701"/>
              <a:gd name="connsiteX1" fmla="*/ 2099989 w 2757771"/>
              <a:gd name="connsiteY1" fmla="*/ 0 h 2171701"/>
              <a:gd name="connsiteX2" fmla="*/ 2334492 w 2757771"/>
              <a:gd name="connsiteY2" fmla="*/ 938011 h 2171701"/>
              <a:gd name="connsiteX3" fmla="*/ 2369029 w 2757771"/>
              <a:gd name="connsiteY3" fmla="*/ 948732 h 2171701"/>
              <a:gd name="connsiteX4" fmla="*/ 2757771 w 2757771"/>
              <a:gd name="connsiteY4" fmla="*/ 1535207 h 2171701"/>
              <a:gd name="connsiteX5" fmla="*/ 2121277 w 2757771"/>
              <a:gd name="connsiteY5" fmla="*/ 2171701 h 2171701"/>
              <a:gd name="connsiteX6" fmla="*/ 1593486 w 2757771"/>
              <a:gd name="connsiteY6" fmla="*/ 1891077 h 2171701"/>
              <a:gd name="connsiteX7" fmla="*/ 1564549 w 2757771"/>
              <a:gd name="connsiteY7" fmla="*/ 1837764 h 2171701"/>
              <a:gd name="connsiteX8" fmla="*/ 1345622 w 2757771"/>
              <a:gd name="connsiteY8" fmla="*/ 1837764 h 2171701"/>
              <a:gd name="connsiteX9" fmla="*/ 1316685 w 2757771"/>
              <a:gd name="connsiteY9" fmla="*/ 1891077 h 2171701"/>
              <a:gd name="connsiteX10" fmla="*/ 788894 w 2757771"/>
              <a:gd name="connsiteY10" fmla="*/ 2171701 h 2171701"/>
              <a:gd name="connsiteX11" fmla="*/ 261103 w 2757771"/>
              <a:gd name="connsiteY11" fmla="*/ 1891077 h 2171701"/>
              <a:gd name="connsiteX12" fmla="*/ 232166 w 2757771"/>
              <a:gd name="connsiteY12" fmla="*/ 1837764 h 2171701"/>
              <a:gd name="connsiteX13" fmla="*/ 0 w 2757771"/>
              <a:gd name="connsiteY13" fmla="*/ 1837764 h 2171701"/>
              <a:gd name="connsiteX14" fmla="*/ 0 w 2757771"/>
              <a:gd name="connsiteY14" fmla="*/ 564776 h 2171701"/>
              <a:gd name="connsiteX15" fmla="*/ 1089218 w 2757771"/>
              <a:gd name="connsiteY15" fmla="*/ 564776 h 217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57771" h="2171701">
                <a:moveTo>
                  <a:pt x="1230412" y="0"/>
                </a:moveTo>
                <a:lnTo>
                  <a:pt x="2099989" y="0"/>
                </a:lnTo>
                <a:lnTo>
                  <a:pt x="2334492" y="938011"/>
                </a:lnTo>
                <a:lnTo>
                  <a:pt x="2369029" y="948732"/>
                </a:lnTo>
                <a:cubicBezTo>
                  <a:pt x="2597477" y="1045357"/>
                  <a:pt x="2757771" y="1271563"/>
                  <a:pt x="2757771" y="1535207"/>
                </a:cubicBezTo>
                <a:cubicBezTo>
                  <a:pt x="2757771" y="1886733"/>
                  <a:pt x="2472803" y="2171701"/>
                  <a:pt x="2121277" y="2171701"/>
                </a:cubicBezTo>
                <a:cubicBezTo>
                  <a:pt x="1901573" y="2171701"/>
                  <a:pt x="1707869" y="2060386"/>
                  <a:pt x="1593486" y="1891077"/>
                </a:cubicBezTo>
                <a:lnTo>
                  <a:pt x="1564549" y="1837764"/>
                </a:lnTo>
                <a:lnTo>
                  <a:pt x="1345622" y="1837764"/>
                </a:lnTo>
                <a:lnTo>
                  <a:pt x="1316685" y="1891077"/>
                </a:lnTo>
                <a:cubicBezTo>
                  <a:pt x="1202303" y="2060386"/>
                  <a:pt x="1008598" y="2171701"/>
                  <a:pt x="788894" y="2171701"/>
                </a:cubicBezTo>
                <a:cubicBezTo>
                  <a:pt x="569190" y="2171701"/>
                  <a:pt x="375486" y="2060386"/>
                  <a:pt x="261103" y="1891077"/>
                </a:cubicBezTo>
                <a:lnTo>
                  <a:pt x="232166" y="1837764"/>
                </a:lnTo>
                <a:lnTo>
                  <a:pt x="0" y="1837764"/>
                </a:lnTo>
                <a:lnTo>
                  <a:pt x="0" y="564776"/>
                </a:lnTo>
                <a:lnTo>
                  <a:pt x="1089218" y="564776"/>
                </a:lnTo>
                <a:close/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Téglalap 31">
            <a:extLst>
              <a:ext uri="{FF2B5EF4-FFF2-40B4-BE49-F238E27FC236}">
                <a16:creationId xmlns:a16="http://schemas.microsoft.com/office/drawing/2014/main" id="{0B35C40A-07F2-4BA1-BB93-FCE908188712}"/>
              </a:ext>
            </a:extLst>
          </p:cNvPr>
          <p:cNvSpPr/>
          <p:nvPr/>
        </p:nvSpPr>
        <p:spPr>
          <a:xfrm>
            <a:off x="2915322" y="1044389"/>
            <a:ext cx="1577788" cy="1272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40735A16-6ACB-402C-A1C9-F5DB546EBF90}"/>
              </a:ext>
            </a:extLst>
          </p:cNvPr>
          <p:cNvSpPr txBox="1"/>
          <p:nvPr/>
        </p:nvSpPr>
        <p:spPr>
          <a:xfrm>
            <a:off x="1588310" y="43567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1.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445B4D62-42FD-46CB-A825-FB84E79C957F}"/>
              </a:ext>
            </a:extLst>
          </p:cNvPr>
          <p:cNvSpPr txBox="1"/>
          <p:nvPr/>
        </p:nvSpPr>
        <p:spPr>
          <a:xfrm>
            <a:off x="3587563" y="43567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2.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995D0406-AF00-43C5-8847-44E4A93D8EAF}"/>
              </a:ext>
            </a:extLst>
          </p:cNvPr>
          <p:cNvSpPr txBox="1"/>
          <p:nvPr/>
        </p:nvSpPr>
        <p:spPr>
          <a:xfrm>
            <a:off x="5606123" y="43567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3.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2B0DF48D-6FAF-45F0-A33A-7B5545750FDC}"/>
              </a:ext>
            </a:extLst>
          </p:cNvPr>
          <p:cNvSpPr txBox="1"/>
          <p:nvPr/>
        </p:nvSpPr>
        <p:spPr>
          <a:xfrm>
            <a:off x="7208116" y="43567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4.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28AE280E-69D1-442B-8826-B0A0BA3ABAD0}"/>
              </a:ext>
            </a:extLst>
          </p:cNvPr>
          <p:cNvSpPr txBox="1"/>
          <p:nvPr/>
        </p:nvSpPr>
        <p:spPr>
          <a:xfrm>
            <a:off x="8675639" y="43567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5.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057EC04D-E44E-44E4-9556-C5849F5AB2C6}"/>
              </a:ext>
            </a:extLst>
          </p:cNvPr>
          <p:cNvSpPr txBox="1"/>
          <p:nvPr/>
        </p:nvSpPr>
        <p:spPr>
          <a:xfrm>
            <a:off x="10097935" y="43567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3168205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</Words>
  <Application>Microsoft Office PowerPoint</Application>
  <PresentationFormat>Szélesvásznú</PresentationFormat>
  <Paragraphs>6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Kuknyó Zoltán</dc:creator>
  <cp:lastModifiedBy>Kuknyó Zoltán</cp:lastModifiedBy>
  <cp:revision>4</cp:revision>
  <dcterms:created xsi:type="dcterms:W3CDTF">2023-04-19T18:46:19Z</dcterms:created>
  <dcterms:modified xsi:type="dcterms:W3CDTF">2023-04-20T07:09:20Z</dcterms:modified>
</cp:coreProperties>
</file>